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5206-5A42-0341-912F-669C73ED4308}" type="datetimeFigureOut">
              <a:rPr lang="fr-FR" smtClean="0"/>
              <a:pPr/>
              <a:t>24/06/22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0956-ACE2-3549-96AC-46CB3B890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x.albertini@gmail.com" TargetMode="External"/><Relationship Id="rId4" Type="http://schemas.openxmlformats.org/officeDocument/2006/relationships/hyperlink" Target="https://www.facebook.com/Shantiz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6183"/>
            <a:ext cx="7772400" cy="1775750"/>
          </a:xfrm>
        </p:spPr>
        <p:txBody>
          <a:bodyPr/>
          <a:lstStyle/>
          <a:p>
            <a:r>
              <a:rPr lang="fr-FR" dirty="0" smtClean="0"/>
              <a:t>PRESENTATION SPS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28894"/>
            <a:ext cx="6644122" cy="1884328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chemeClr val="tx1"/>
                </a:solidFill>
              </a:rPr>
              <a:t> </a:t>
            </a:r>
          </a:p>
          <a:p>
            <a:endParaRPr lang="fr-FR" sz="6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1" y="2321932"/>
            <a:ext cx="6375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6000" dirty="0" smtClean="0">
                <a:solidFill>
                  <a:srgbClr val="0000FF"/>
                </a:solidFill>
              </a:rPr>
              <a:t>SHIATSU</a:t>
            </a:r>
          </a:p>
          <a:p>
            <a:pPr lvl="0" algn="ctr">
              <a:spcBef>
                <a:spcPct val="20000"/>
              </a:spcBef>
            </a:pPr>
            <a:r>
              <a:rPr lang="fr-FR" sz="6000" dirty="0" smtClean="0">
                <a:solidFill>
                  <a:srgbClr val="0000FF"/>
                </a:solidFill>
              </a:rPr>
              <a:t>ET </a:t>
            </a:r>
          </a:p>
          <a:p>
            <a:pPr lvl="0" algn="ctr">
              <a:spcBef>
                <a:spcPct val="20000"/>
              </a:spcBef>
            </a:pPr>
            <a:r>
              <a:rPr lang="fr-FR" sz="6000" dirty="0" smtClean="0">
                <a:solidFill>
                  <a:srgbClr val="0000FF"/>
                </a:solidFill>
              </a:rPr>
              <a:t>ONCOLOGIE</a:t>
            </a:r>
            <a:endParaRPr lang="fr-FR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297" y="274638"/>
            <a:ext cx="7430503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CENTRE SHANTIZEN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6297" y="1583928"/>
            <a:ext cx="7430503" cy="45422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595 chemin des plantes </a:t>
            </a:r>
          </a:p>
          <a:p>
            <a:r>
              <a:rPr lang="fr-FR" dirty="0" smtClean="0"/>
              <a:t>45500 Saint </a:t>
            </a:r>
            <a:r>
              <a:rPr lang="fr-FR" dirty="0" err="1" smtClean="0"/>
              <a:t>Gondon</a:t>
            </a:r>
            <a:endParaRPr lang="fr-FR" dirty="0" smtClean="0"/>
          </a:p>
          <a:p>
            <a:r>
              <a:rPr lang="fr-FR" dirty="0" smtClean="0"/>
              <a:t>Tel : 06.16.49.40.65</a:t>
            </a:r>
          </a:p>
          <a:p>
            <a:r>
              <a:rPr lang="fr-FR" dirty="0" smtClean="0"/>
              <a:t>Mail : </a:t>
            </a:r>
            <a:r>
              <a:rPr lang="fr-FR" dirty="0" smtClean="0">
                <a:hlinkClick r:id="rId3"/>
              </a:rPr>
              <a:t>fx.albertini@gmail.com</a:t>
            </a:r>
            <a:endParaRPr lang="fr-FR" dirty="0" smtClean="0"/>
          </a:p>
          <a:p>
            <a:r>
              <a:rPr lang="fr-FR" dirty="0" err="1" smtClean="0"/>
              <a:t>https://www.shantizen.com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https://www.facebook.com/Shantizen</a:t>
            </a:r>
            <a:endParaRPr lang="fr-FR" dirty="0" smtClean="0"/>
          </a:p>
          <a:p>
            <a:r>
              <a:rPr lang="fr-FR" dirty="0" err="1" smtClean="0"/>
              <a:t>Instagram</a:t>
            </a:r>
            <a:r>
              <a:rPr lang="fr-FR" dirty="0" smtClean="0"/>
              <a:t>: </a:t>
            </a:r>
            <a:r>
              <a:rPr lang="fr-FR" dirty="0" err="1" smtClean="0"/>
              <a:t>centre_shantizen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sz="2000" dirty="0" smtClean="0"/>
              <a:t>Crédits photos : Denis Boulanger/ISKSR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PARCOURS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François-Xavier Albertini 63 ans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Pratique les Arts Martiaux depuis 57 ans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Pratique la thérapie manuel “</a:t>
            </a:r>
            <a:r>
              <a:rPr lang="fr-FR" dirty="0" err="1" smtClean="0">
                <a:solidFill>
                  <a:srgbClr val="0000FF"/>
                </a:solidFill>
              </a:rPr>
              <a:t>Seïho</a:t>
            </a:r>
            <a:r>
              <a:rPr lang="fr-FR" dirty="0" smtClean="0">
                <a:solidFill>
                  <a:srgbClr val="0000FF"/>
                </a:solidFill>
              </a:rPr>
              <a:t>“ depuis plus de 35 ans.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 Diplômé de l’école Shiatsu Do depuis 2009.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Formation suivie auprès de Jacques Laurent sur trois ans.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SHIATSU et ONCOLOGIE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SHIATSU et ONCOLOGIE quelles utilités et quelles possibilités ?!</a:t>
            </a:r>
          </a:p>
          <a:p>
            <a:r>
              <a:rPr lang="fr-FR" dirty="0" smtClean="0"/>
              <a:t>Les cancers :  lesquels sont concernés ?</a:t>
            </a:r>
          </a:p>
          <a:p>
            <a:r>
              <a:rPr lang="fr-FR" dirty="0" smtClean="0"/>
              <a:t>Quelle </a:t>
            </a:r>
            <a:r>
              <a:rPr lang="fr-FR" dirty="0" err="1" smtClean="0"/>
              <a:t>patientèle</a:t>
            </a:r>
            <a:r>
              <a:rPr lang="fr-FR" dirty="0" smtClean="0"/>
              <a:t> ?</a:t>
            </a:r>
          </a:p>
          <a:p>
            <a:r>
              <a:rPr lang="fr-FR" dirty="0" smtClean="0"/>
              <a:t>Effet placebo </a:t>
            </a:r>
          </a:p>
          <a:p>
            <a:r>
              <a:rPr lang="fr-FR" dirty="0" smtClean="0"/>
              <a:t>L’anamnèse</a:t>
            </a:r>
          </a:p>
          <a:p>
            <a:r>
              <a:rPr lang="fr-FR" dirty="0" smtClean="0"/>
              <a:t>Le dialogue, l’entretien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EFFETS INDESIRABLES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effets des traitements en CHIMIOTHERAPIE ou en RADIOTHERAPIE (nausées, vomissements, angoisses, stress, douleurs articulaires, douleurs musculaires, difficultés respiratoires…)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SHIATSU, pour une personne suivie en oncologie peut il y avoir des effets négatifs ?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BIENFAITS DU SHIATSU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retours des patients :</a:t>
            </a:r>
          </a:p>
          <a:p>
            <a:r>
              <a:rPr lang="fr-FR" dirty="0" smtClean="0"/>
              <a:t>De ceux qui connaissent le SHIATSU</a:t>
            </a:r>
          </a:p>
          <a:p>
            <a:r>
              <a:rPr lang="fr-FR" dirty="0" smtClean="0"/>
              <a:t>De ceux qui ne connaissent pas le SHIATSU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 a t’il une recette ?</a:t>
            </a:r>
          </a:p>
          <a:p>
            <a:r>
              <a:rPr lang="fr-FR" dirty="0" smtClean="0"/>
              <a:t>Y a t’il un protocole ?</a:t>
            </a:r>
          </a:p>
          <a:p>
            <a:r>
              <a:rPr lang="fr-FR" dirty="0" smtClean="0"/>
              <a:t>Durée d’une séance de SHIATSU en oncologie</a:t>
            </a:r>
          </a:p>
          <a:p>
            <a:r>
              <a:rPr lang="fr-FR" dirty="0" smtClean="0"/>
              <a:t>Combien de séances ?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MERIDIENS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quels méridiens appliquer son SHIATSU</a:t>
            </a:r>
          </a:p>
          <a:p>
            <a:r>
              <a:rPr lang="fr-FR" dirty="0" smtClean="0"/>
              <a:t>Le toucher : son importance dans l’approche </a:t>
            </a:r>
            <a:r>
              <a:rPr lang="fr-FR" dirty="0" err="1" smtClean="0"/>
              <a:t>psycho-émotionnel</a:t>
            </a:r>
            <a:endParaRPr lang="fr-FR" dirty="0" smtClean="0"/>
          </a:p>
          <a:p>
            <a:r>
              <a:rPr lang="fr-FR" dirty="0" smtClean="0"/>
              <a:t>Position la plus appropriée pour le patient</a:t>
            </a:r>
          </a:p>
          <a:p>
            <a:r>
              <a:rPr lang="fr-FR" dirty="0" smtClean="0"/>
              <a:t>Et le praticien…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J’interviens dans le service d’oncologie de la clinique de Gien(45) depuis 4 ans</a:t>
            </a:r>
          </a:p>
          <a:p>
            <a:r>
              <a:rPr lang="fr-FR" dirty="0" smtClean="0"/>
              <a:t>Combien de patients vus à ce jour !</a:t>
            </a:r>
          </a:p>
          <a:p>
            <a:r>
              <a:rPr lang="fr-FR" dirty="0" smtClean="0"/>
              <a:t>Quel constat !?</a:t>
            </a:r>
          </a:p>
          <a:p>
            <a:r>
              <a:rPr lang="fr-FR" dirty="0" smtClean="0"/>
              <a:t>Les retours des patients</a:t>
            </a:r>
          </a:p>
          <a:p>
            <a:r>
              <a:rPr lang="fr-FR" dirty="0" smtClean="0"/>
              <a:t>Et les médecins que disent' ils à ce sujet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oi sur p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44" y="0"/>
            <a:ext cx="503138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626800" cy="5787986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7344" y="4314839"/>
            <a:ext cx="5031381" cy="20208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“L’expérience est une lanterne attachée dans notre dos, qui n’éclaire que le chemin parcouru“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CONFUCIUS “KONG FU TSEU“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477939" y="320553"/>
            <a:ext cx="813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02486" y="4451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315</Words>
  <Application>Microsoft Macintosh PowerPoint</Application>
  <PresentationFormat>Présentation à l'écran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PRESENTATION SPS</vt:lpstr>
      <vt:lpstr>MON PARCOURS</vt:lpstr>
      <vt:lpstr>SHIATSU et ONCOLOGIE</vt:lpstr>
      <vt:lpstr>LES EFFETS INDESIRABLES</vt:lpstr>
      <vt:lpstr>LES BIENFAITS DU SHIATSU</vt:lpstr>
      <vt:lpstr>QUELLE PRATIQUE</vt:lpstr>
      <vt:lpstr>LES MERIDIENS</vt:lpstr>
      <vt:lpstr>RESULTATS</vt:lpstr>
      <vt:lpstr> </vt:lpstr>
      <vt:lpstr>CENTRE SHANTIZEN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SPS</dc:title>
  <dc:creator>François-Xavier Albertini</dc:creator>
  <cp:lastModifiedBy>François-Xavier Albertini</cp:lastModifiedBy>
  <cp:revision>34</cp:revision>
  <dcterms:created xsi:type="dcterms:W3CDTF">2022-06-24T04:36:34Z</dcterms:created>
  <dcterms:modified xsi:type="dcterms:W3CDTF">2022-06-24T04:38:03Z</dcterms:modified>
</cp:coreProperties>
</file>